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3" r:id="rId12"/>
    <p:sldId id="265" r:id="rId13"/>
    <p:sldId id="274" r:id="rId14"/>
    <p:sldId id="266" r:id="rId15"/>
    <p:sldId id="276" r:id="rId16"/>
    <p:sldId id="267" r:id="rId17"/>
    <p:sldId id="27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Виды гимнастики </a:t>
            </a:r>
            <a:r>
              <a:rPr lang="ru-RU" dirty="0" smtClean="0">
                <a:solidFill>
                  <a:schemeClr val="tx2"/>
                </a:solidFill>
              </a:rPr>
              <a:t>для детей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 ДОУ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445224"/>
            <a:ext cx="6400800" cy="134076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инструктор по ФИЗО Зайцева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4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Гимнастика </a:t>
            </a:r>
            <a:r>
              <a:rPr lang="ru-RU" sz="2800" dirty="0"/>
              <a:t>для глаз полезна детям любого возраста в целях профилактики нарушений зрения. </a:t>
            </a: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Занимайтесь </a:t>
            </a:r>
            <a:r>
              <a:rPr lang="ru-RU" sz="2800" dirty="0"/>
              <a:t>профилактикой, и вы не допустите зрительного утомления!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/>
              <a:t>Цель дыхательной гимнастики</a:t>
            </a:r>
            <a:r>
              <a:rPr lang="ru-RU" sz="2400" b="1" dirty="0"/>
              <a:t>: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Приучать детей к правильному дыханию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Укреплять дыхательную мускулатуру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Закаливание и оздоровление организма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Профилактика заболеваний верхних дыхательных путей (учить детей дышать через нос)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Насытить головной мозг кислородом (улучшение работоспособности)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Успокоить детей после физической нагрузки и восстановить организм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Дыхательная гимнастика.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597352"/>
          </a:xfrm>
        </p:spPr>
      </p:pic>
    </p:spTree>
    <p:extLst>
      <p:ext uri="{BB962C8B-B14F-4D97-AF65-F5344CB8AC3E}">
        <p14:creationId xmlns:p14="http://schemas.microsoft.com/office/powerpoint/2010/main" val="13752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dirty="0"/>
              <a:t> Значение гимнастики: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Развитие и совершенствование мелкой моторики рук, подготовка кисти руки к письму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Развивается умение управлять своими движениями, концентрировать внимание на одном виде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Развивается межполушарное взаимодействие (при работе двумя руками), повышается работоспособность коры головного мозга, стимулируется развитие мышления и пространственных представлений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Вызывает у детей положительные эмоции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Способствует развитию речи и творческой активности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Развивает </a:t>
            </a:r>
            <a:r>
              <a:rPr lang="ru-RU" dirty="0" smtClean="0"/>
              <a:t>воображение.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Пальчиковая гимнастика.</a:t>
            </a:r>
          </a:p>
        </p:txBody>
      </p:sp>
    </p:spTree>
    <p:extLst>
      <p:ext uri="{BB962C8B-B14F-4D97-AF65-F5344CB8AC3E}">
        <p14:creationId xmlns:p14="http://schemas.microsoft.com/office/powerpoint/2010/main" val="33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59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/>
              <a:t>Использование в работе с детьми релаксационных тренажей помогает решить задачи: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укрепление физического здоровья и формирование правильной осанки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положительных эмоций и чувств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оптимистического мироощущения: позитивного отношения к жизни, активности и уверенности в себе.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Релаксация.</a:t>
            </a:r>
          </a:p>
        </p:txBody>
      </p:sp>
    </p:spTree>
    <p:extLst>
      <p:ext uri="{BB962C8B-B14F-4D97-AF65-F5344CB8AC3E}">
        <p14:creationId xmlns:p14="http://schemas.microsoft.com/office/powerpoint/2010/main" val="14817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3" cy="55892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Научите </a:t>
            </a:r>
            <a:r>
              <a:rPr lang="ru-RU" sz="1800" dirty="0"/>
              <a:t>детей встречать грядущий день только с улыбкой и хорошими мыслями, ведь утренняя улыбка заряжает бодростью и хорошим настроением на весь день. Улыбка может уберечь ребёнка от многих неприятностей. Несколько раз в день предложите детям улыбнуться друг другу, произнести: «Я люблю себя, я люблю друзей, я люблю всех, я люблю мир!»</a:t>
            </a:r>
          </a:p>
          <a:p>
            <a:r>
              <a:rPr lang="ru-RU" sz="1800" dirty="0"/>
              <a:t>Старайтесь поддерживать в течение дня атмосферу добра, любви и радости.</a:t>
            </a:r>
          </a:p>
          <a:p>
            <a:r>
              <a:rPr lang="ru-RU" sz="1800" dirty="0"/>
              <a:t>Плохие поступки детей надо обсудить с ними, помочь осмыслить их и сделать вывод, а затем забыть о них. Дети всегда должны чувствовать себя любимыми, хорошими, талантливыми, хотя их поступки иногда могут быть и неудовлетворительными.</a:t>
            </a:r>
          </a:p>
          <a:p>
            <a:r>
              <a:rPr lang="ru-RU" sz="1800" dirty="0"/>
              <a:t>Вспоминая с детьми прошедший день или более длительный период времени, уделите особое внимание удачам и успехам.</a:t>
            </a:r>
          </a:p>
          <a:p>
            <a:r>
              <a:rPr lang="ru-RU" sz="1800" dirty="0"/>
              <a:t>Помните, что для поддержания положительного настроя у детей их фантазии, мечты и грёзы имеют ничуть не меньшее значение, чем позитивные факторы жизни. В момент неудач и неприятностей необходимо научить детей настраиваться на положительные иллюзии, красивые фантазии. Они уравновесят тяжесть детских невзгод, научат справляться с маленькими и большими ребячьими неприятностями.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Созданию атмосферы любви и жизнерадостности способствует соблюдение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правил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86031"/>
            <a:ext cx="8229600" cy="57606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 </a:t>
            </a:r>
            <a:r>
              <a:rPr lang="ru-RU" sz="1400" dirty="0" err="1"/>
              <a:t>И.п</a:t>
            </a:r>
            <a:r>
              <a:rPr lang="ru-RU" sz="1400" dirty="0"/>
              <a:t>. лёжа на спине, руки вдоль туловища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Лягте поудобнее. Представьте, что вы деревянные человечки, которые очень устали и хотят </a:t>
            </a:r>
            <a:r>
              <a:rPr lang="ru-RU" sz="1400" dirty="0" smtClean="0"/>
              <a:t>отдохнуть. Медленно </a:t>
            </a:r>
            <a:r>
              <a:rPr lang="ru-RU" sz="1400" dirty="0"/>
              <a:t>закройте глаза.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Дышите спокойно. Вдох – задержка дыхания (5сек) – выдох (повтор. 5-6 раз).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Отдыхаем (10 сек). Настроение прекрасное, все улыбаемся и радость своей улыбки дарим окружающим.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Итак, все вы деревянные куклы. Ваша правая нога поднимается вверх. Она прямая и жёсткая, как палочка. Держим её (5 сек) и опускаем на пол, расслабляемся.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Ваша левая нога тоже поднимается вверх, удерживаем её (5 сек) и опускаем вниз, отдыхаем.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Поднимаются ваши руки. Удерживаем их (5 сек), они прямые и напряжённые. Опустили. Руки упали и отдыхают.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Ваша голова медленно поднимается вверх. Напрягли шею, удерживаем это положение (5 сек). Опускаем спокойно голову на пол.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Буратино отдыхает. Расслабляется всё тело от кончиков пальцев ног до кончиков пальцев рук.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Расслаблены ноги, руки, </a:t>
            </a:r>
            <a:r>
              <a:rPr lang="ru-RU" sz="1400" dirty="0" smtClean="0"/>
              <a:t>туловище. Напряжение уходит.  Дыхание </a:t>
            </a:r>
            <a:r>
              <a:rPr lang="ru-RU" sz="1400" dirty="0"/>
              <a:t>спокойное.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Шея расслаблена, голова лежит </a:t>
            </a:r>
            <a:r>
              <a:rPr lang="ru-RU" sz="1400" dirty="0" smtClean="0"/>
              <a:t>неподвижно. Мышцы </a:t>
            </a:r>
            <a:r>
              <a:rPr lang="ru-RU" sz="1400" dirty="0"/>
              <a:t>лица тоже расслаблены.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Буратино отдыхает.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Сейчас я досчитаю до 5, и Буратино откроет глаза!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1-2-3-4-5. Наступает пробуждение. Все куклы чувствуют себя бодрыми и радостными.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Буратино потянулся, Буратино улыбнулся, он открыл глаза и сел.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Влево – вправо посмотрел, ручкой, ножкой повертел.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Комплекс «Буратино».</a:t>
            </a:r>
          </a:p>
        </p:txBody>
      </p:sp>
    </p:spTree>
    <p:extLst>
      <p:ext uri="{BB962C8B-B14F-4D97-AF65-F5344CB8AC3E}">
        <p14:creationId xmlns:p14="http://schemas.microsoft.com/office/powerpoint/2010/main" val="2891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Утренняя гимнастика,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Физкультминутка,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Гимнастика после дневного сна,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Гимнастика для глаз,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Пальчиковая гимнастика,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Дыхательная гимнастика.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Существуют </a:t>
            </a:r>
            <a:r>
              <a:rPr lang="ru-RU" sz="2800" b="1" dirty="0">
                <a:solidFill>
                  <a:schemeClr val="tx2"/>
                </a:solidFill>
              </a:rPr>
              <a:t>несколько </a:t>
            </a:r>
            <a:r>
              <a:rPr lang="ru-RU" sz="2800" b="1" dirty="0" smtClean="0">
                <a:solidFill>
                  <a:schemeClr val="tx2"/>
                </a:solidFill>
              </a:rPr>
              <a:t>видов гимнастики, </a:t>
            </a:r>
            <a:r>
              <a:rPr lang="ru-RU" sz="2800" b="1" dirty="0">
                <a:solidFill>
                  <a:schemeClr val="tx2"/>
                </a:solidFill>
              </a:rPr>
              <a:t>которые целесообразно включать в учебно-воспитательный процесс. </a:t>
            </a:r>
          </a:p>
        </p:txBody>
      </p:sp>
    </p:spTree>
    <p:extLst>
      <p:ext uri="{BB962C8B-B14F-4D97-AF65-F5344CB8AC3E}">
        <p14:creationId xmlns:p14="http://schemas.microsoft.com/office/powerpoint/2010/main" val="32401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Горькова</a:t>
            </a:r>
            <a:r>
              <a:rPr lang="ru-RU" dirty="0"/>
              <a:t> Л.Г. и Обухова Л.А.  «Занятия физической культурой в ДОУ».</a:t>
            </a:r>
          </a:p>
          <a:p>
            <a:r>
              <a:rPr lang="ru-RU" dirty="0"/>
              <a:t>Аверина И.Е.  «Физкультурные минутки и динамические паузы в ДОУ».</a:t>
            </a:r>
          </a:p>
          <a:p>
            <a:r>
              <a:rPr lang="ru-RU" dirty="0"/>
              <a:t>Ковалько В.И.  «Азбука физкультминуток для дошкольников».</a:t>
            </a:r>
          </a:p>
          <a:p>
            <a:r>
              <a:rPr lang="ru-RU" dirty="0"/>
              <a:t>Сайкина Е.Г. и </a:t>
            </a:r>
            <a:r>
              <a:rPr lang="ru-RU" dirty="0" err="1"/>
              <a:t>Фирилёва</a:t>
            </a:r>
            <a:r>
              <a:rPr lang="ru-RU" dirty="0"/>
              <a:t> Ж.Е.  «</a:t>
            </a:r>
            <a:r>
              <a:rPr lang="ru-RU" dirty="0" err="1"/>
              <a:t>Физкульт</a:t>
            </a:r>
            <a:r>
              <a:rPr lang="ru-RU" dirty="0"/>
              <a:t> – привет минуткам и паузам!»</a:t>
            </a:r>
          </a:p>
          <a:p>
            <a:r>
              <a:rPr lang="ru-RU" dirty="0"/>
              <a:t>под редакцией </a:t>
            </a:r>
            <a:r>
              <a:rPr lang="ru-RU" dirty="0" err="1"/>
              <a:t>Мастюковой</a:t>
            </a:r>
            <a:r>
              <a:rPr lang="ru-RU" dirty="0"/>
              <a:t> Е.М.  «Коррекционно-педагогическая работа по физическому воспитанию  дошкольников  с задержкой психического развития».</a:t>
            </a:r>
          </a:p>
          <a:p>
            <a:r>
              <a:rPr lang="ru-RU" dirty="0"/>
              <a:t>Яковлева Л.В. и Юдина Р.А. «Физическое развитие и здоровье детей 3-7 лет».</a:t>
            </a:r>
          </a:p>
          <a:p>
            <a:r>
              <a:rPr lang="ru-RU" dirty="0"/>
              <a:t>Вавилова Е.Н. «Укрепляйте здоровье детей».</a:t>
            </a:r>
          </a:p>
          <a:p>
            <a:r>
              <a:rPr lang="ru-RU" dirty="0"/>
              <a:t>«Дошкольное воспитание» № 3 за 2001 год.</a:t>
            </a:r>
          </a:p>
          <a:p>
            <a:r>
              <a:rPr lang="ru-RU" dirty="0"/>
              <a:t>«Дошкольное воспитание» № 3 за 2004 год.</a:t>
            </a:r>
          </a:p>
          <a:p>
            <a:r>
              <a:rPr lang="ru-RU" dirty="0"/>
              <a:t>«Гигиенические основы воспитания детей от 3 до 7 лет»</a:t>
            </a:r>
          </a:p>
          <a:p>
            <a:r>
              <a:rPr lang="ru-RU" dirty="0" err="1"/>
              <a:t>Студеникин</a:t>
            </a:r>
            <a:r>
              <a:rPr lang="ru-RU" dirty="0"/>
              <a:t> М.Я. «Книга о Здоровье детей».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9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2808312"/>
          </a:xfrm>
        </p:spPr>
        <p:txBody>
          <a:bodyPr>
            <a:normAutofit/>
          </a:bodyPr>
          <a:lstStyle/>
          <a:p>
            <a:r>
              <a:rPr lang="ru-RU" b="1" dirty="0"/>
              <a:t> Утренняя гимнастика </a:t>
            </a:r>
            <a:r>
              <a:rPr lang="ru-RU" dirty="0"/>
              <a:t>– обязательный компонент физкультурно-оздоровительной работы в режиме дня.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Значение </a:t>
            </a:r>
            <a:r>
              <a:rPr lang="ru-RU" dirty="0"/>
              <a:t>– снимает остаточное торможение после ночного сна; обеспечивает тренировку всех мышц, что способствует воспитанию хорошей осанки; подготавливает организм ребёнка к последующим нагрузкам; ребёнок получает заряд бодрости на целый день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Утренняя гимнастика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80"/>
            <a:ext cx="68407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800" dirty="0"/>
              <a:t>Утренняя гимнастика должна проводиться не только в детском саду, но и в семье. Чтобы зарядка прочно вошла в жизнь ребёнка, делайте её вместе с ним. Он будет чувствовать себя повзрослевшим, «совсем как мама или папа», и с чувством ответственности относиться к этому мероприятию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52936"/>
            <a:ext cx="7408333" cy="3450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Физкультминутки</a:t>
            </a:r>
            <a:r>
              <a:rPr lang="ru-RU" dirty="0"/>
              <a:t> – это физические упражнения, направленные на восстановление работоспособности детей, улучшение их самочувствия, повышение внимания, предупреждения нарушений осанки, т.е. на оздоровление организма детей.</a:t>
            </a:r>
          </a:p>
          <a:p>
            <a:endParaRPr lang="ru-RU" dirty="0"/>
          </a:p>
          <a:p>
            <a:r>
              <a:rPr lang="ru-RU" b="1" dirty="0"/>
              <a:t>Цель</a:t>
            </a:r>
            <a:r>
              <a:rPr lang="ru-RU" dirty="0"/>
              <a:t>: переключить ребёнка с умственной деятельности на физическую, чтобы снизить его утомление и снять статическое напряжение.</a:t>
            </a:r>
          </a:p>
          <a:p>
            <a:endParaRPr lang="ru-RU" dirty="0"/>
          </a:p>
          <a:p>
            <a:r>
              <a:rPr lang="ru-RU" b="1" i="1" dirty="0"/>
              <a:t>Значение</a:t>
            </a:r>
            <a:r>
              <a:rPr lang="ru-RU" dirty="0"/>
              <a:t>: упражнения игрового характера оказывают благоприятное влияние на организм детей: на общий тонус, моторику, способствуют тренировке подвижности центральной нервной системы, развивают внимание и память, создают положительный эмоциональный настрой и снимают психоэмоциональное напряжение. Главное значение – это активный отдых.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Физкультминутка.</a:t>
            </a:r>
          </a:p>
        </p:txBody>
      </p:sp>
    </p:spTree>
    <p:extLst>
      <p:ext uri="{BB962C8B-B14F-4D97-AF65-F5344CB8AC3E}">
        <p14:creationId xmlns:p14="http://schemas.microsoft.com/office/powerpoint/2010/main" val="411071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5"/>
            <a:ext cx="8147248" cy="136815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Цель оздоровительно-профилактической гимнастики: закаливание и оздоровление организма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Оздоровительно – профилактическая гимнастика.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(гимнастика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после дневного сна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79928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Проводится после дневного сна в групповых комнатах, спальнях или в зале. На кровати или с использованием ковриков на полу – для выполнения упражнений в исходном положении лёжа на спине или животе.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Все упражнения в комплексах примерные. Можно изменять </a:t>
            </a:r>
            <a:r>
              <a:rPr lang="ru-RU" dirty="0" err="1"/>
              <a:t>и.п</a:t>
            </a:r>
            <a:r>
              <a:rPr lang="ru-RU" dirty="0"/>
              <a:t>., отдельные движения конечностями и туловищем, использовать мелкий инвентарь.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 проведении оздоровительной гимнастики на полу можно в начале комплекса дать варианты ходьбы (на носках, пятках, внешнем своде стопы и т.д.), а также беговые упражнения.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Продолжительность гимнастики от 5-7 минут до 10-15 минут в зависимости от возраста.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Перед проведением оздоровительной гимнастики обязательно проветривание помещения, в тёплое время заниматься при открытых фрамугах или окнах.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Оздоровительная гимнастика должна сочетаться с закаливающими процедурами (воздушными ваннами, ходьба босиком по полу или специальным дорожкам).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Все дыхательные упражнения должны чередоваться с общеразвивающими в соотношении 1:2 или 1:1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Методические указания к проведению оздоровительной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гимнастики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356992"/>
            <a:ext cx="7408333" cy="33123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Комплекс </a:t>
            </a:r>
            <a:r>
              <a:rPr lang="ru-RU" dirty="0" err="1" smtClean="0"/>
              <a:t>Э.С.Аветисова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Подойти к окну и посмотреть вдаль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Полезно 1 минуту посидеть спокойно с закрытыми глазами, откинувшись на спинку стула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течение 1 минуты: поморгать глазами, а затем посидеть с закрытыми глазами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Следить за лучом фонарика глазами, не поворачивая головы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Крепко зажмурить глаза на 3-5 сек., затем открыть на 3-5 сек. Повторить 6-8 раз.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Смотреть вдаль перед собой 2-3 сек., затем перевести взгляд на палец руки, который расположен посередине лица на расстоянии 25-30см. – смотреть 5 сек. Повторить несколько раз.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Закрыть глаза – массировать веки круговыми движениями пальцев (верхнее веко от носа к наружному краю глаза, нижнее веко от наружного края к носу, затем наоборот). Повторять в течение 1 минуты.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Вытянуть полусогнутую руку вперёд, следить за движением указательного пальца слева - направо и наоборот (голову не поворачивать, делать медленно).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Гимнастика для глаз.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3204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0" y="476672"/>
            <a:ext cx="689120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2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1327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Виды гимнастики для детей  в ДОУ</vt:lpstr>
      <vt:lpstr>Существуют несколько видов гимнастики, которые целесообразно включать в учебно-воспитательный процесс. </vt:lpstr>
      <vt:lpstr>Утренняя гимнастика</vt:lpstr>
      <vt:lpstr>ВАЖНО!</vt:lpstr>
      <vt:lpstr>Физкультминутка.</vt:lpstr>
      <vt:lpstr>Оздоровительно – профилактическая гимнастика. (гимнастика после дневного сна)</vt:lpstr>
      <vt:lpstr>Методические указания к проведению оздоровительной гимнастики.</vt:lpstr>
      <vt:lpstr>Гимнастика для глаз.</vt:lpstr>
      <vt:lpstr>Презентация PowerPoint</vt:lpstr>
      <vt:lpstr>Важно!</vt:lpstr>
      <vt:lpstr>Презентация PowerPoint</vt:lpstr>
      <vt:lpstr>Дыхательная гимнастика. </vt:lpstr>
      <vt:lpstr>Презентация PowerPoint</vt:lpstr>
      <vt:lpstr>Пальчиковая гимнастика.</vt:lpstr>
      <vt:lpstr>Презентация PowerPoint</vt:lpstr>
      <vt:lpstr>Релаксация.</vt:lpstr>
      <vt:lpstr>Презентация PowerPoint</vt:lpstr>
      <vt:lpstr>  Созданию атмосферы любви и жизнерадостности способствует соблюдение правил. </vt:lpstr>
      <vt:lpstr>Комплекс «Буратино».</vt:lpstr>
      <vt:lpstr>Список литературы.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гимнастики проводимых в ДОУ</dc:title>
  <dc:creator>семен</dc:creator>
  <cp:lastModifiedBy>DNS</cp:lastModifiedBy>
  <cp:revision>13</cp:revision>
  <dcterms:created xsi:type="dcterms:W3CDTF">2019-03-03T10:22:05Z</dcterms:created>
  <dcterms:modified xsi:type="dcterms:W3CDTF">2022-04-05T05:23:06Z</dcterms:modified>
</cp:coreProperties>
</file>